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gif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89786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8353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98290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0657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8070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9522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8538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6735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2788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3818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1964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0826D-9D24-4E5E-8C41-0863504BB037}" type="datetimeFigureOut">
              <a:rPr lang="es-ES" smtClean="0"/>
              <a:t>14/03/2017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6B5BA-9CEC-4263-8DA2-729A6174F48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5941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431721" y="394282"/>
            <a:ext cx="9144000" cy="1102323"/>
          </a:xfrm>
        </p:spPr>
        <p:txBody>
          <a:bodyPr/>
          <a:lstStyle/>
          <a:p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417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60000"/>
                    </a14:imgEffect>
                    <a14:imgEffect>
                      <a14:brightnessContrast bright="-23000" contrast="-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</p:pic>
      <p:sp>
        <p:nvSpPr>
          <p:cNvPr id="6" name="CuadroTexto 5"/>
          <p:cNvSpPr txBox="1"/>
          <p:nvPr/>
        </p:nvSpPr>
        <p:spPr>
          <a:xfrm>
            <a:off x="763398" y="1325461"/>
            <a:ext cx="9689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914400" y="1266738"/>
            <a:ext cx="98822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bg1"/>
                </a:solidFill>
              </a:rPr>
              <a:t>CPU</a:t>
            </a:r>
            <a:r>
              <a:rPr lang="en-US" dirty="0">
                <a:solidFill>
                  <a:schemeClr val="bg1"/>
                </a:solidFill>
              </a:rPr>
              <a:t>: MIPS R5900, 294,91 MHz – 299 </a:t>
            </a:r>
            <a:r>
              <a:rPr lang="en-US" dirty="0" err="1">
                <a:solidFill>
                  <a:schemeClr val="bg1"/>
                </a:solidFill>
              </a:rPr>
              <a:t>MHz.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Unitat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processament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Gràfic</a:t>
            </a:r>
            <a:r>
              <a:rPr lang="en-US" dirty="0">
                <a:solidFill>
                  <a:schemeClr val="bg1"/>
                </a:solidFill>
              </a:rPr>
              <a:t> GS: 147,456 MHz, 4 Mb DRAM, </a:t>
            </a:r>
            <a:r>
              <a:rPr lang="en-US" dirty="0" err="1">
                <a:solidFill>
                  <a:schemeClr val="bg1"/>
                </a:solidFill>
              </a:rPr>
              <a:t>resolució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sortida</a:t>
            </a:r>
            <a:r>
              <a:rPr lang="en-US" dirty="0">
                <a:solidFill>
                  <a:schemeClr val="bg1"/>
                </a:solidFill>
              </a:rPr>
              <a:t> de 256 x 224 – 1280 x 1024.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Memoria: 32 Mb PC800 </a:t>
            </a:r>
            <a:r>
              <a:rPr lang="en-US" dirty="0" err="1">
                <a:solidFill>
                  <a:schemeClr val="bg1"/>
                </a:solidFill>
              </a:rPr>
              <a:t>doble</a:t>
            </a:r>
            <a:r>
              <a:rPr lang="en-US" dirty="0">
                <a:solidFill>
                  <a:schemeClr val="bg1"/>
                </a:solidFill>
              </a:rPr>
              <a:t> canal a 400 </a:t>
            </a:r>
            <a:r>
              <a:rPr lang="en-US" dirty="0" err="1">
                <a:solidFill>
                  <a:schemeClr val="bg1"/>
                </a:solidFill>
              </a:rPr>
              <a:t>MHz.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Audio: SPU1 + SPU2,  SPU1 -&gt; CPU a 8 MHz, SPU2 -&gt; </a:t>
            </a:r>
            <a:r>
              <a:rPr lang="en-US" dirty="0" err="1">
                <a:solidFill>
                  <a:schemeClr val="bg1"/>
                </a:solidFill>
              </a:rPr>
              <a:t>reproducció</a:t>
            </a:r>
            <a:r>
              <a:rPr lang="en-US" dirty="0">
                <a:solidFill>
                  <a:schemeClr val="bg1"/>
                </a:solidFill>
              </a:rPr>
              <a:t> audio PS1.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Input/Output</a:t>
            </a:r>
            <a:r>
              <a:rPr lang="en-US" dirty="0">
                <a:solidFill>
                  <a:schemeClr val="bg1"/>
                </a:solidFill>
              </a:rPr>
              <a:t> (IOP) : CPU MIPS R3000A, 33,8688 MHz + PS1 GTE / MDEC, 2 Mb DRAM 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Port </a:t>
            </a:r>
            <a:r>
              <a:rPr lang="en-US" dirty="0" err="1">
                <a:solidFill>
                  <a:schemeClr val="bg1"/>
                </a:solidFill>
              </a:rPr>
              <a:t>d’expansió</a:t>
            </a:r>
            <a:r>
              <a:rPr lang="en-US" dirty="0">
                <a:solidFill>
                  <a:schemeClr val="bg1"/>
                </a:solidFill>
              </a:rPr>
              <a:t> per HDD 3,5” I </a:t>
            </a:r>
            <a:r>
              <a:rPr lang="en-US" dirty="0" err="1">
                <a:solidFill>
                  <a:schemeClr val="bg1"/>
                </a:solidFill>
              </a:rPr>
              <a:t>adaptador</a:t>
            </a:r>
            <a:r>
              <a:rPr lang="en-US" dirty="0">
                <a:solidFill>
                  <a:schemeClr val="bg1"/>
                </a:solidFill>
              </a:rPr>
              <a:t> de </a:t>
            </a:r>
            <a:r>
              <a:rPr lang="en-US" dirty="0" err="1">
                <a:solidFill>
                  <a:schemeClr val="bg1"/>
                </a:solidFill>
              </a:rPr>
              <a:t>xarxa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46454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765041" cy="838524"/>
          </a:xfrm>
        </p:spPr>
        <p:txBody>
          <a:bodyPr>
            <a:normAutofit/>
          </a:bodyPr>
          <a:lstStyle/>
          <a:p>
            <a:r>
              <a:rPr lang="en-US" sz="1400" dirty="0"/>
              <a:t>Von Neumann:</a:t>
            </a:r>
            <a:endParaRPr lang="es-ES" sz="1400" dirty="0"/>
          </a:p>
        </p:txBody>
      </p:sp>
      <p:pic>
        <p:nvPicPr>
          <p:cNvPr id="1026" name="Picture 2" descr="Resultado de imagen de von neumann architectur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424409"/>
            <a:ext cx="582230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de PS2 architec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301" y="1950386"/>
            <a:ext cx="6369697" cy="4907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/>
          <p:cNvSpPr txBox="1">
            <a:spLocks/>
          </p:cNvSpPr>
          <p:nvPr/>
        </p:nvSpPr>
        <p:spPr>
          <a:xfrm>
            <a:off x="8124630" y="1655861"/>
            <a:ext cx="1765041" cy="8385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/>
              <a:t>Sony PS2:</a:t>
            </a:r>
            <a:endParaRPr lang="es-ES" sz="1400" dirty="0"/>
          </a:p>
        </p:txBody>
      </p:sp>
    </p:spTree>
    <p:extLst>
      <p:ext uri="{BB962C8B-B14F-4D97-AF65-F5344CB8AC3E}">
        <p14:creationId xmlns:p14="http://schemas.microsoft.com/office/powerpoint/2010/main" val="1123306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453" y="0"/>
            <a:ext cx="8145624" cy="6840743"/>
          </a:xfrm>
        </p:spPr>
      </p:pic>
    </p:spTree>
    <p:extLst>
      <p:ext uri="{BB962C8B-B14F-4D97-AF65-F5344CB8AC3E}">
        <p14:creationId xmlns:p14="http://schemas.microsoft.com/office/powerpoint/2010/main" val="3862810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106</Words>
  <Application>Microsoft Office PowerPoint</Application>
  <PresentationFormat>Panorámica</PresentationFormat>
  <Paragraphs>12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Von Neumann: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riki</dc:creator>
  <cp:lastModifiedBy>riki</cp:lastModifiedBy>
  <cp:revision>9</cp:revision>
  <dcterms:created xsi:type="dcterms:W3CDTF">2017-03-14T20:26:10Z</dcterms:created>
  <dcterms:modified xsi:type="dcterms:W3CDTF">2017-03-14T21:20:37Z</dcterms:modified>
</cp:coreProperties>
</file>

<file path=docProps/thumbnail.jpeg>
</file>